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Anton" pitchFamily="2" charset="0"/>
      <p:regular r:id="rId23"/>
    </p:embeddedFont>
    <p:embeddedFont>
      <p:font typeface="Quicksand" panose="020B0604020202020204" charset="0"/>
      <p:regular r:id="rId24"/>
    </p:embeddedFont>
    <p:embeddedFont>
      <p:font typeface="Quicksan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99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sv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0.png"/><Relationship Id="rId10" Type="http://schemas.openxmlformats.org/officeDocument/2006/relationships/image" Target="../media/image16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sv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0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sv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9200883"/>
            <a:chOff x="0" y="0"/>
            <a:chExt cx="21640800" cy="12267844"/>
          </a:xfrm>
        </p:grpSpPr>
        <p:sp>
          <p:nvSpPr>
            <p:cNvPr id="6" name="Freeform 6"/>
            <p:cNvSpPr/>
            <p:nvPr/>
          </p:nvSpPr>
          <p:spPr>
            <a:xfrm>
              <a:off x="0" y="10888243"/>
              <a:ext cx="21640800" cy="1379601"/>
            </a:xfrm>
            <a:custGeom>
              <a:avLst/>
              <a:gdLst/>
              <a:ahLst/>
              <a:cxnLst/>
              <a:rect l="l" t="t" r="r" b="b"/>
              <a:pathLst>
                <a:path w="21640800" h="1379601">
                  <a:moveTo>
                    <a:pt x="0" y="0"/>
                  </a:moveTo>
                  <a:lnTo>
                    <a:pt x="21640800" y="0"/>
                  </a:lnTo>
                  <a:lnTo>
                    <a:pt x="21640800" y="1379601"/>
                  </a:lnTo>
                  <a:lnTo>
                    <a:pt x="0" y="1379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1105409" y="2115439"/>
            <a:ext cx="5817683" cy="6172608"/>
          </a:xfrm>
          <a:custGeom>
            <a:avLst/>
            <a:gdLst/>
            <a:ahLst/>
            <a:cxnLst/>
            <a:rect l="l" t="t" r="r" b="b"/>
            <a:pathLst>
              <a:path w="5817683" h="6172608">
                <a:moveTo>
                  <a:pt x="0" y="0"/>
                </a:moveTo>
                <a:lnTo>
                  <a:pt x="5817683" y="0"/>
                </a:lnTo>
                <a:lnTo>
                  <a:pt x="5817683" y="6172608"/>
                </a:lnTo>
                <a:lnTo>
                  <a:pt x="0" y="6172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480906" y="6417304"/>
            <a:ext cx="2524131" cy="2416855"/>
          </a:xfrm>
          <a:custGeom>
            <a:avLst/>
            <a:gdLst/>
            <a:ahLst/>
            <a:cxnLst/>
            <a:rect l="l" t="t" r="r" b="b"/>
            <a:pathLst>
              <a:path w="2524131" h="2416855">
                <a:moveTo>
                  <a:pt x="0" y="0"/>
                </a:moveTo>
                <a:lnTo>
                  <a:pt x="2524131" y="0"/>
                </a:lnTo>
                <a:lnTo>
                  <a:pt x="2524131" y="2416855"/>
                </a:lnTo>
                <a:lnTo>
                  <a:pt x="0" y="2416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5590843" y="6417304"/>
            <a:ext cx="1537223" cy="2416855"/>
          </a:xfrm>
          <a:custGeom>
            <a:avLst/>
            <a:gdLst/>
            <a:ahLst/>
            <a:cxnLst/>
            <a:rect l="l" t="t" r="r" b="b"/>
            <a:pathLst>
              <a:path w="1537223" h="2416855">
                <a:moveTo>
                  <a:pt x="0" y="0"/>
                </a:moveTo>
                <a:lnTo>
                  <a:pt x="1537223" y="0"/>
                </a:lnTo>
                <a:lnTo>
                  <a:pt x="1537223" y="2416855"/>
                </a:lnTo>
                <a:lnTo>
                  <a:pt x="0" y="24168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4304298" y="7296776"/>
            <a:ext cx="991271" cy="991271"/>
          </a:xfrm>
          <a:custGeom>
            <a:avLst/>
            <a:gdLst/>
            <a:ahLst/>
            <a:cxnLst/>
            <a:rect l="l" t="t" r="r" b="b"/>
            <a:pathLst>
              <a:path w="991271" h="991271">
                <a:moveTo>
                  <a:pt x="0" y="0"/>
                </a:moveTo>
                <a:lnTo>
                  <a:pt x="991270" y="0"/>
                </a:lnTo>
                <a:lnTo>
                  <a:pt x="991270" y="991271"/>
                </a:lnTo>
                <a:lnTo>
                  <a:pt x="0" y="9912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04788" y="2077339"/>
            <a:ext cx="10584077" cy="369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1854" spc="545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WEATHER STATION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287034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8188818" y="1753739"/>
            <a:ext cx="9070482" cy="6779522"/>
          </a:xfrm>
          <a:custGeom>
            <a:avLst/>
            <a:gdLst/>
            <a:ahLst/>
            <a:cxnLst/>
            <a:rect l="l" t="t" r="r" b="b"/>
            <a:pathLst>
              <a:path w="9070482" h="6779522">
                <a:moveTo>
                  <a:pt x="0" y="0"/>
                </a:moveTo>
                <a:lnTo>
                  <a:pt x="9070482" y="0"/>
                </a:lnTo>
                <a:lnTo>
                  <a:pt x="9070482" y="6779522"/>
                </a:lnTo>
                <a:lnTo>
                  <a:pt x="0" y="677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36" r="-1636" b="-2485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905876" y="854817"/>
            <a:ext cx="6932700" cy="103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57391"/>
            <a:ext cx="6837618" cy="462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Alarm system that tells us that there is a significant amount of rain, we have the buzzer with a higher frequency than the first system and a slow flashing of the LED.</a:t>
            </a:r>
          </a:p>
          <a:p>
            <a:pPr algn="ctr">
              <a:lnSpc>
                <a:spcPts val="4080"/>
              </a:lnSpc>
            </a:pPr>
            <a:endParaRPr lang="en-US" sz="34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ctr">
              <a:lnSpc>
                <a:spcPts val="4080"/>
              </a:lnSpc>
            </a:pPr>
            <a:r>
              <a:rPr lang="en-US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 s</a:t>
            </a:r>
            <a:r>
              <a:rPr lang="en-US" sz="3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torm no rain, the green LED will light up.</a:t>
            </a:r>
          </a:p>
        </p:txBody>
      </p:sp>
    </p:spTree>
  </p:cSld>
  <p:clrMapOvr>
    <a:masterClrMapping/>
  </p:clrMapOvr>
  <p:transition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8370408" y="2537907"/>
            <a:ext cx="7971222" cy="5211186"/>
          </a:xfrm>
          <a:custGeom>
            <a:avLst/>
            <a:gdLst/>
            <a:ahLst/>
            <a:cxnLst/>
            <a:rect l="l" t="t" r="r" b="b"/>
            <a:pathLst>
              <a:path w="7971222" h="5211186">
                <a:moveTo>
                  <a:pt x="0" y="0"/>
                </a:moveTo>
                <a:lnTo>
                  <a:pt x="7971222" y="0"/>
                </a:lnTo>
                <a:lnTo>
                  <a:pt x="7971222" y="5211186"/>
                </a:lnTo>
                <a:lnTo>
                  <a:pt x="0" y="5211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610997" y="853055"/>
            <a:ext cx="7066007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JAVA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57391"/>
            <a:ext cx="683761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Class ArduinoToDatabase, is designed to read data from an Arduino device connected via a serial port and insert that data into a MySQL database.</a:t>
            </a:r>
          </a:p>
        </p:txBody>
      </p:sp>
    </p:spTree>
  </p:cSld>
  <p:clrMapOvr>
    <a:masterClrMapping/>
  </p:clrMapOvr>
  <p:transition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8227735" y="2359269"/>
            <a:ext cx="8013612" cy="5960124"/>
          </a:xfrm>
          <a:custGeom>
            <a:avLst/>
            <a:gdLst/>
            <a:ahLst/>
            <a:cxnLst/>
            <a:rect l="l" t="t" r="r" b="b"/>
            <a:pathLst>
              <a:path w="8013612" h="5960124">
                <a:moveTo>
                  <a:pt x="0" y="0"/>
                </a:moveTo>
                <a:lnTo>
                  <a:pt x="8013612" y="0"/>
                </a:lnTo>
                <a:lnTo>
                  <a:pt x="8013612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610997" y="853055"/>
            <a:ext cx="7066007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JAVA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57391"/>
            <a:ext cx="6837618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Class DB, is responsible for establishing a connection to a MySQL database and retrieving data from it</a:t>
            </a:r>
          </a:p>
        </p:txBody>
      </p:sp>
    </p:spTree>
  </p:cSld>
  <p:clrMapOvr>
    <a:masterClrMapping/>
  </p:clrMapOvr>
  <p:transition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8446969" y="2143215"/>
            <a:ext cx="8099697" cy="5943153"/>
          </a:xfrm>
          <a:custGeom>
            <a:avLst/>
            <a:gdLst/>
            <a:ahLst/>
            <a:cxnLst/>
            <a:rect l="l" t="t" r="r" b="b"/>
            <a:pathLst>
              <a:path w="8099697" h="5943153">
                <a:moveTo>
                  <a:pt x="0" y="0"/>
                </a:moveTo>
                <a:lnTo>
                  <a:pt x="8099698" y="0"/>
                </a:lnTo>
                <a:lnTo>
                  <a:pt x="8099698" y="5943153"/>
                </a:lnTo>
                <a:lnTo>
                  <a:pt x="0" y="5943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610997" y="853055"/>
            <a:ext cx="7066007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JAVA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57391"/>
            <a:ext cx="6837618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Class interfacee,interfacee provides a graphical user interface (GUI) for displaying weather data.</a:t>
            </a:r>
          </a:p>
        </p:txBody>
      </p:sp>
    </p:spTree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6874785" y="2175286"/>
            <a:ext cx="4265512" cy="6907711"/>
          </a:xfrm>
          <a:custGeom>
            <a:avLst/>
            <a:gdLst/>
            <a:ahLst/>
            <a:cxnLst/>
            <a:rect l="l" t="t" r="r" b="b"/>
            <a:pathLst>
              <a:path w="4265512" h="6907711">
                <a:moveTo>
                  <a:pt x="0" y="0"/>
                </a:moveTo>
                <a:lnTo>
                  <a:pt x="4265512" y="0"/>
                </a:lnTo>
                <a:lnTo>
                  <a:pt x="4265512" y="6907711"/>
                </a:lnTo>
                <a:lnTo>
                  <a:pt x="0" y="6907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4866236" y="853055"/>
            <a:ext cx="9879545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UNIT TEST DOCUMENT:</a:t>
            </a:r>
          </a:p>
        </p:txBody>
      </p:sp>
    </p:spTree>
  </p:cSld>
  <p:clrMapOvr>
    <a:masterClrMapping/>
  </p:clrMapOvr>
  <p:transition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277985" y="3908087"/>
            <a:ext cx="9732030" cy="2470826"/>
          </a:xfrm>
          <a:custGeom>
            <a:avLst/>
            <a:gdLst/>
            <a:ahLst/>
            <a:cxnLst/>
            <a:rect l="l" t="t" r="r" b="b"/>
            <a:pathLst>
              <a:path w="9732030" h="2470826">
                <a:moveTo>
                  <a:pt x="0" y="0"/>
                </a:moveTo>
                <a:lnTo>
                  <a:pt x="9732030" y="0"/>
                </a:lnTo>
                <a:lnTo>
                  <a:pt x="9732030" y="2470826"/>
                </a:lnTo>
                <a:lnTo>
                  <a:pt x="0" y="247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4866236" y="853055"/>
            <a:ext cx="9879545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TEST 1 :</a:t>
            </a:r>
          </a:p>
        </p:txBody>
      </p:sp>
    </p:spTree>
  </p:cSld>
  <p:clrMapOvr>
    <a:masterClrMapping/>
  </p:clrMapOvr>
  <p:transition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069453" y="3701149"/>
            <a:ext cx="10149094" cy="2884701"/>
          </a:xfrm>
          <a:custGeom>
            <a:avLst/>
            <a:gdLst/>
            <a:ahLst/>
            <a:cxnLst/>
            <a:rect l="l" t="t" r="r" b="b"/>
            <a:pathLst>
              <a:path w="10149094" h="2884701">
                <a:moveTo>
                  <a:pt x="0" y="0"/>
                </a:moveTo>
                <a:lnTo>
                  <a:pt x="10149094" y="0"/>
                </a:lnTo>
                <a:lnTo>
                  <a:pt x="10149094" y="2884702"/>
                </a:lnTo>
                <a:lnTo>
                  <a:pt x="0" y="2884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4866236" y="853055"/>
            <a:ext cx="9879545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TEST 2 :</a:t>
            </a:r>
          </a:p>
        </p:txBody>
      </p:sp>
    </p:spTree>
  </p:cSld>
  <p:clrMapOvr>
    <a:masterClrMapping/>
  </p:clrMapOvr>
  <p:transition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244169" y="3041827"/>
            <a:ext cx="9799663" cy="4203347"/>
          </a:xfrm>
          <a:custGeom>
            <a:avLst/>
            <a:gdLst/>
            <a:ahLst/>
            <a:cxnLst/>
            <a:rect l="l" t="t" r="r" b="b"/>
            <a:pathLst>
              <a:path w="9799663" h="4203347">
                <a:moveTo>
                  <a:pt x="0" y="0"/>
                </a:moveTo>
                <a:lnTo>
                  <a:pt x="9799662" y="0"/>
                </a:lnTo>
                <a:lnTo>
                  <a:pt x="9799662" y="4203346"/>
                </a:lnTo>
                <a:lnTo>
                  <a:pt x="0" y="420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4866236" y="853055"/>
            <a:ext cx="9879545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TEST 3 :</a:t>
            </a:r>
          </a:p>
        </p:txBody>
      </p:sp>
    </p:spTree>
  </p:cSld>
  <p:clrMapOvr>
    <a:masterClrMapping/>
  </p:clrMapOvr>
  <p:transition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755782" y="2885133"/>
            <a:ext cx="7156785" cy="3753233"/>
          </a:xfrm>
          <a:custGeom>
            <a:avLst/>
            <a:gdLst/>
            <a:ahLst/>
            <a:cxnLst/>
            <a:rect l="l" t="t" r="r" b="b"/>
            <a:pathLst>
              <a:path w="7156785" h="3753233">
                <a:moveTo>
                  <a:pt x="0" y="0"/>
                </a:moveTo>
                <a:lnTo>
                  <a:pt x="7156785" y="0"/>
                </a:lnTo>
                <a:lnTo>
                  <a:pt x="7156785" y="3753232"/>
                </a:lnTo>
                <a:lnTo>
                  <a:pt x="0" y="375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9806009" y="1897133"/>
            <a:ext cx="6740658" cy="6951867"/>
          </a:xfrm>
          <a:custGeom>
            <a:avLst/>
            <a:gdLst/>
            <a:ahLst/>
            <a:cxnLst/>
            <a:rect l="l" t="t" r="r" b="b"/>
            <a:pathLst>
              <a:path w="6740658" h="6951867">
                <a:moveTo>
                  <a:pt x="0" y="0"/>
                </a:moveTo>
                <a:lnTo>
                  <a:pt x="6740658" y="0"/>
                </a:lnTo>
                <a:lnTo>
                  <a:pt x="6740658" y="6951867"/>
                </a:lnTo>
                <a:lnTo>
                  <a:pt x="0" y="6951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936" b="-693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4866236" y="853055"/>
            <a:ext cx="9879545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TEST 4 :</a:t>
            </a:r>
          </a:p>
        </p:txBody>
      </p:sp>
    </p:spTree>
  </p:cSld>
  <p:clrMapOvr>
    <a:masterClrMapping/>
  </p:clrMapOvr>
  <p:transition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5836922" y="1897133"/>
            <a:ext cx="6174795" cy="6990107"/>
          </a:xfrm>
          <a:custGeom>
            <a:avLst/>
            <a:gdLst/>
            <a:ahLst/>
            <a:cxnLst/>
            <a:rect l="l" t="t" r="r" b="b"/>
            <a:pathLst>
              <a:path w="6174795" h="6990107">
                <a:moveTo>
                  <a:pt x="0" y="0"/>
                </a:moveTo>
                <a:lnTo>
                  <a:pt x="6174795" y="0"/>
                </a:lnTo>
                <a:lnTo>
                  <a:pt x="6174795" y="6990108"/>
                </a:lnTo>
                <a:lnTo>
                  <a:pt x="0" y="6990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610997" y="853055"/>
            <a:ext cx="7066007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TEST 5 :</a:t>
            </a:r>
          </a:p>
        </p:txBody>
      </p:sp>
    </p:spTree>
  </p:cSld>
  <p:clrMapOvr>
    <a:masterClrMapping/>
  </p:clrMapOvr>
  <p:transition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2877"/>
            <a:ext cx="16924285" cy="9594123"/>
            <a:chOff x="0" y="0"/>
            <a:chExt cx="22565714" cy="12792164"/>
          </a:xfrm>
        </p:grpSpPr>
        <p:sp>
          <p:nvSpPr>
            <p:cNvPr id="6" name="Freeform 6"/>
            <p:cNvSpPr/>
            <p:nvPr/>
          </p:nvSpPr>
          <p:spPr>
            <a:xfrm>
              <a:off x="0" y="11353599"/>
              <a:ext cx="22565714" cy="1438564"/>
            </a:xfrm>
            <a:custGeom>
              <a:avLst/>
              <a:gdLst/>
              <a:ahLst/>
              <a:cxnLst/>
              <a:rect l="l" t="t" r="r" b="b"/>
              <a:pathLst>
                <a:path w="22565714" h="1438564">
                  <a:moveTo>
                    <a:pt x="0" y="0"/>
                  </a:moveTo>
                  <a:lnTo>
                    <a:pt x="22565714" y="0"/>
                  </a:lnTo>
                  <a:lnTo>
                    <a:pt x="22565714" y="1438565"/>
                  </a:lnTo>
                  <a:lnTo>
                    <a:pt x="0" y="1438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565714" cy="11441770"/>
              <a:chOff x="0" y="0"/>
              <a:chExt cx="4274726" cy="216746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6546667" y="8833392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6"/>
                </a:lnTo>
                <a:lnTo>
                  <a:pt x="0" y="849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028700" y="692877"/>
            <a:ext cx="4241123" cy="4145698"/>
          </a:xfrm>
          <a:custGeom>
            <a:avLst/>
            <a:gdLst/>
            <a:ahLst/>
            <a:cxnLst/>
            <a:rect l="l" t="t" r="r" b="b"/>
            <a:pathLst>
              <a:path w="4241123" h="4145698">
                <a:moveTo>
                  <a:pt x="0" y="0"/>
                </a:moveTo>
                <a:lnTo>
                  <a:pt x="4241123" y="0"/>
                </a:lnTo>
                <a:lnTo>
                  <a:pt x="4241123" y="4145698"/>
                </a:lnTo>
                <a:lnTo>
                  <a:pt x="0" y="4145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6432873" y="1171575"/>
            <a:ext cx="7093159" cy="105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1"/>
              </a:lnSpc>
            </a:pPr>
            <a:r>
              <a:rPr lang="en-US" sz="7881" spc="362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MAIN IDEA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65282" y="3225984"/>
            <a:ext cx="12894994" cy="584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have created a weather station equipped with five sensors that measure various values: humidity, temperature, precipitation, atmospheric pressure, and luminosity. These values are displayed on an LCD screen. We used Java to read the data transmitted by Arduino and send them to a database for archiving. At the same time, the data can be accessed through an interface that displays them clearly.</a:t>
            </a:r>
          </a:p>
          <a:p>
            <a:pPr algn="ctr">
              <a:lnSpc>
                <a:spcPts val="3362"/>
              </a:lnSpc>
            </a:pPr>
            <a:endParaRPr lang="en-US" sz="2401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ctr">
              <a:lnSpc>
                <a:spcPts val="3362"/>
              </a:lnSpc>
            </a:pPr>
            <a:r>
              <a:rPr lang="en-US" sz="2401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Additionally, our station allows us to monitor atmospheric pressure trends, whether rising or falling. A sound and visual alarm is triggered in the event of a rapid drop in pressure to warn of the probable arrival of strong winds or a storm. High pressure is generally associated with good weather, while low pressure indicates bad weather. Very low pressure, in particular, is often linked to strong winds or storms. A rapid drop in pressure, which often precedes a storm, is the primary criterion used to activate our storm alarm.</a:t>
            </a:r>
          </a:p>
          <a:p>
            <a:pPr algn="ctr">
              <a:lnSpc>
                <a:spcPts val="3362"/>
              </a:lnSpc>
              <a:spcBef>
                <a:spcPct val="0"/>
              </a:spcBef>
            </a:pPr>
            <a:endParaRPr lang="en-US" sz="2401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1028700" y="3066916"/>
            <a:ext cx="16230600" cy="431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2"/>
              </a:lnSpc>
            </a:pPr>
            <a:r>
              <a:rPr lang="en-US" sz="571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Code line: 704</a:t>
            </a:r>
          </a:p>
          <a:p>
            <a:pPr algn="ctr">
              <a:lnSpc>
                <a:spcPts val="6852"/>
              </a:lnSpc>
            </a:pPr>
            <a:r>
              <a:rPr lang="en-US" sz="571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Number of Classes: 10</a:t>
            </a:r>
          </a:p>
          <a:p>
            <a:pPr algn="ctr">
              <a:lnSpc>
                <a:spcPts val="6852"/>
              </a:lnSpc>
            </a:pPr>
            <a:r>
              <a:rPr lang="en-US" sz="571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Number of Tests: 5</a:t>
            </a:r>
          </a:p>
          <a:p>
            <a:pPr algn="ctr">
              <a:lnSpc>
                <a:spcPts val="6852"/>
              </a:lnSpc>
            </a:pPr>
            <a:r>
              <a:rPr lang="en-US" sz="571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Number of graphical interfaces : 1</a:t>
            </a:r>
          </a:p>
          <a:p>
            <a:pPr algn="ctr">
              <a:lnSpc>
                <a:spcPts val="6852"/>
              </a:lnSpc>
            </a:pPr>
            <a:r>
              <a:rPr lang="en-US" sz="571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Report : 14</a:t>
            </a:r>
          </a:p>
        </p:txBody>
      </p:sp>
    </p:spTree>
  </p:cSld>
  <p:clrMapOvr>
    <a:masterClrMapping/>
  </p:clrMapOvr>
  <p:transition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9200883"/>
            <a:chOff x="0" y="0"/>
            <a:chExt cx="21640800" cy="12267844"/>
          </a:xfrm>
        </p:grpSpPr>
        <p:sp>
          <p:nvSpPr>
            <p:cNvPr id="6" name="Freeform 6"/>
            <p:cNvSpPr/>
            <p:nvPr/>
          </p:nvSpPr>
          <p:spPr>
            <a:xfrm>
              <a:off x="0" y="10888243"/>
              <a:ext cx="21640800" cy="1379601"/>
            </a:xfrm>
            <a:custGeom>
              <a:avLst/>
              <a:gdLst/>
              <a:ahLst/>
              <a:cxnLst/>
              <a:rect l="l" t="t" r="r" b="b"/>
              <a:pathLst>
                <a:path w="21640800" h="1379601">
                  <a:moveTo>
                    <a:pt x="0" y="0"/>
                  </a:moveTo>
                  <a:lnTo>
                    <a:pt x="21640800" y="0"/>
                  </a:lnTo>
                  <a:lnTo>
                    <a:pt x="21640800" y="1379601"/>
                  </a:lnTo>
                  <a:lnTo>
                    <a:pt x="0" y="1379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1243655" y="2183516"/>
            <a:ext cx="5817683" cy="6172608"/>
          </a:xfrm>
          <a:custGeom>
            <a:avLst/>
            <a:gdLst/>
            <a:ahLst/>
            <a:cxnLst/>
            <a:rect l="l" t="t" r="r" b="b"/>
            <a:pathLst>
              <a:path w="5817683" h="6172608">
                <a:moveTo>
                  <a:pt x="0" y="0"/>
                </a:moveTo>
                <a:lnTo>
                  <a:pt x="5817683" y="0"/>
                </a:lnTo>
                <a:lnTo>
                  <a:pt x="5817683" y="6172608"/>
                </a:lnTo>
                <a:lnTo>
                  <a:pt x="0" y="6172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273220" y="3602945"/>
            <a:ext cx="9820901" cy="349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FOR YOUR</a:t>
            </a:r>
          </a:p>
          <a:p>
            <a:pPr algn="ctr">
              <a:lnSpc>
                <a:spcPts val="9000"/>
              </a:lnSpc>
            </a:pPr>
            <a:r>
              <a:rPr lang="en-US" sz="9000" spc="413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  ATTENTION !</a:t>
            </a:r>
          </a:p>
        </p:txBody>
      </p:sp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01707"/>
            <a:ext cx="16631021" cy="9427876"/>
            <a:chOff x="0" y="0"/>
            <a:chExt cx="22174695" cy="12570501"/>
          </a:xfrm>
        </p:grpSpPr>
        <p:sp>
          <p:nvSpPr>
            <p:cNvPr id="6" name="Freeform 6"/>
            <p:cNvSpPr/>
            <p:nvPr/>
          </p:nvSpPr>
          <p:spPr>
            <a:xfrm>
              <a:off x="0" y="11156864"/>
              <a:ext cx="22174695" cy="1413637"/>
            </a:xfrm>
            <a:custGeom>
              <a:avLst/>
              <a:gdLst/>
              <a:ahLst/>
              <a:cxnLst/>
              <a:rect l="l" t="t" r="r" b="b"/>
              <a:pathLst>
                <a:path w="22174695" h="1413637">
                  <a:moveTo>
                    <a:pt x="0" y="0"/>
                  </a:moveTo>
                  <a:lnTo>
                    <a:pt x="22174695" y="0"/>
                  </a:lnTo>
                  <a:lnTo>
                    <a:pt x="22174695" y="1413637"/>
                  </a:lnTo>
                  <a:lnTo>
                    <a:pt x="0" y="1413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174695" cy="11243507"/>
              <a:chOff x="0" y="0"/>
              <a:chExt cx="4274726" cy="216746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962005" y="2700996"/>
            <a:ext cx="3150694" cy="2442504"/>
          </a:xfrm>
          <a:custGeom>
            <a:avLst/>
            <a:gdLst/>
            <a:ahLst/>
            <a:cxnLst/>
            <a:rect l="l" t="t" r="r" b="b"/>
            <a:pathLst>
              <a:path w="3150694" h="2442504">
                <a:moveTo>
                  <a:pt x="0" y="0"/>
                </a:moveTo>
                <a:lnTo>
                  <a:pt x="3150694" y="0"/>
                </a:lnTo>
                <a:lnTo>
                  <a:pt x="3150694" y="2442504"/>
                </a:lnTo>
                <a:lnTo>
                  <a:pt x="0" y="2442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36" r="-9327" b="-464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1784255" y="2700996"/>
            <a:ext cx="2293922" cy="2023221"/>
          </a:xfrm>
          <a:custGeom>
            <a:avLst/>
            <a:gdLst/>
            <a:ahLst/>
            <a:cxnLst/>
            <a:rect l="l" t="t" r="r" b="b"/>
            <a:pathLst>
              <a:path w="2293922" h="2023221">
                <a:moveTo>
                  <a:pt x="0" y="0"/>
                </a:moveTo>
                <a:lnTo>
                  <a:pt x="2293922" y="0"/>
                </a:lnTo>
                <a:lnTo>
                  <a:pt x="2293922" y="2023221"/>
                </a:lnTo>
                <a:lnTo>
                  <a:pt x="0" y="2023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836" r="-4221" b="-732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1080409" y="5515645"/>
            <a:ext cx="3248629" cy="3248629"/>
          </a:xfrm>
          <a:custGeom>
            <a:avLst/>
            <a:gdLst/>
            <a:ahLst/>
            <a:cxnLst/>
            <a:rect l="l" t="t" r="r" b="b"/>
            <a:pathLst>
              <a:path w="3248629" h="3248629">
                <a:moveTo>
                  <a:pt x="0" y="0"/>
                </a:moveTo>
                <a:lnTo>
                  <a:pt x="3248629" y="0"/>
                </a:lnTo>
                <a:lnTo>
                  <a:pt x="3248629" y="3248629"/>
                </a:lnTo>
                <a:lnTo>
                  <a:pt x="0" y="32486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2307939" y="5742851"/>
            <a:ext cx="3875212" cy="3048185"/>
          </a:xfrm>
          <a:custGeom>
            <a:avLst/>
            <a:gdLst/>
            <a:ahLst/>
            <a:cxnLst/>
            <a:rect l="l" t="t" r="r" b="b"/>
            <a:pathLst>
              <a:path w="3875212" h="3048185">
                <a:moveTo>
                  <a:pt x="0" y="0"/>
                </a:moveTo>
                <a:lnTo>
                  <a:pt x="3875212" y="0"/>
                </a:lnTo>
                <a:lnTo>
                  <a:pt x="3875212" y="3048185"/>
                </a:lnTo>
                <a:lnTo>
                  <a:pt x="0" y="304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15" b="-112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7468480" y="3590089"/>
            <a:ext cx="3611929" cy="2561614"/>
          </a:xfrm>
          <a:custGeom>
            <a:avLst/>
            <a:gdLst/>
            <a:ahLst/>
            <a:cxnLst/>
            <a:rect l="l" t="t" r="r" b="b"/>
            <a:pathLst>
              <a:path w="3611929" h="2561614">
                <a:moveTo>
                  <a:pt x="0" y="0"/>
                </a:moveTo>
                <a:lnTo>
                  <a:pt x="3611929" y="0"/>
                </a:lnTo>
                <a:lnTo>
                  <a:pt x="3611929" y="2561613"/>
                </a:lnTo>
                <a:lnTo>
                  <a:pt x="0" y="2561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333" t="-46805" r="-16825" b="-3954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316007" y="992669"/>
            <a:ext cx="6995523" cy="103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2"/>
              </a:lnSpc>
            </a:pPr>
            <a:r>
              <a:rPr lang="en-US" sz="7772" spc="357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HARDWARE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89505" y="5334000"/>
            <a:ext cx="3646390" cy="81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carte ArduinoUno</a:t>
            </a:r>
          </a:p>
          <a:p>
            <a:pPr algn="ctr">
              <a:lnSpc>
                <a:spcPts val="3270"/>
              </a:lnSpc>
            </a:pPr>
            <a:endParaRPr lang="en-US" sz="2725" b="1">
              <a:solidFill>
                <a:srgbClr val="04060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04106" y="7897193"/>
            <a:ext cx="3646390" cy="81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Breadboard</a:t>
            </a:r>
          </a:p>
          <a:p>
            <a:pPr algn="ctr">
              <a:lnSpc>
                <a:spcPts val="3270"/>
              </a:lnSpc>
            </a:pPr>
            <a:endParaRPr lang="en-US" sz="2725" b="1">
              <a:solidFill>
                <a:srgbClr val="04060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827317" y="7378197"/>
            <a:ext cx="3646390" cy="40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Capteur de pluie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29038" y="3383829"/>
            <a:ext cx="3144669" cy="106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2350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Capteur de Pression : BMP 180</a:t>
            </a:r>
          </a:p>
          <a:p>
            <a:pPr algn="ctr">
              <a:lnSpc>
                <a:spcPts val="2820"/>
              </a:lnSpc>
            </a:pPr>
            <a:endParaRPr lang="en-US" sz="2350" b="1">
              <a:solidFill>
                <a:srgbClr val="04060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434020" y="6449241"/>
            <a:ext cx="3646390" cy="40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LCD i2c</a:t>
            </a:r>
          </a:p>
        </p:txBody>
      </p:sp>
    </p:spTree>
  </p:cSld>
  <p:clrMapOvr>
    <a:masterClrMapping/>
  </p:clrMapOvr>
  <p:transition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01707"/>
            <a:ext cx="16631021" cy="9427876"/>
            <a:chOff x="0" y="0"/>
            <a:chExt cx="22174695" cy="12570501"/>
          </a:xfrm>
        </p:grpSpPr>
        <p:sp>
          <p:nvSpPr>
            <p:cNvPr id="6" name="Freeform 6"/>
            <p:cNvSpPr/>
            <p:nvPr/>
          </p:nvSpPr>
          <p:spPr>
            <a:xfrm>
              <a:off x="0" y="11156864"/>
              <a:ext cx="22174695" cy="1413637"/>
            </a:xfrm>
            <a:custGeom>
              <a:avLst/>
              <a:gdLst/>
              <a:ahLst/>
              <a:cxnLst/>
              <a:rect l="l" t="t" r="r" b="b"/>
              <a:pathLst>
                <a:path w="22174695" h="1413637">
                  <a:moveTo>
                    <a:pt x="0" y="0"/>
                  </a:moveTo>
                  <a:lnTo>
                    <a:pt x="22174695" y="0"/>
                  </a:lnTo>
                  <a:lnTo>
                    <a:pt x="22174695" y="1413637"/>
                  </a:lnTo>
                  <a:lnTo>
                    <a:pt x="0" y="1413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174695" cy="11243507"/>
              <a:chOff x="0" y="0"/>
              <a:chExt cx="4274726" cy="216746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3634032" y="1323091"/>
            <a:ext cx="3139361" cy="2838833"/>
          </a:xfrm>
          <a:custGeom>
            <a:avLst/>
            <a:gdLst/>
            <a:ahLst/>
            <a:cxnLst/>
            <a:rect l="l" t="t" r="r" b="b"/>
            <a:pathLst>
              <a:path w="3139361" h="2838833">
                <a:moveTo>
                  <a:pt x="0" y="0"/>
                </a:moveTo>
                <a:lnTo>
                  <a:pt x="3139361" y="0"/>
                </a:lnTo>
                <a:lnTo>
                  <a:pt x="3139361" y="2838833"/>
                </a:lnTo>
                <a:lnTo>
                  <a:pt x="0" y="283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2528058" y="5688615"/>
            <a:ext cx="2201271" cy="2201271"/>
          </a:xfrm>
          <a:custGeom>
            <a:avLst/>
            <a:gdLst/>
            <a:ahLst/>
            <a:cxnLst/>
            <a:rect l="l" t="t" r="r" b="b"/>
            <a:pathLst>
              <a:path w="2201271" h="2201271">
                <a:moveTo>
                  <a:pt x="0" y="0"/>
                </a:moveTo>
                <a:lnTo>
                  <a:pt x="2201271" y="0"/>
                </a:lnTo>
                <a:lnTo>
                  <a:pt x="2201271" y="2201271"/>
                </a:lnTo>
                <a:lnTo>
                  <a:pt x="0" y="2201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2549862" y="5307244"/>
            <a:ext cx="3673804" cy="3789023"/>
          </a:xfrm>
          <a:custGeom>
            <a:avLst/>
            <a:gdLst/>
            <a:ahLst/>
            <a:cxnLst/>
            <a:rect l="l" t="t" r="r" b="b"/>
            <a:pathLst>
              <a:path w="3673804" h="3789023">
                <a:moveTo>
                  <a:pt x="0" y="0"/>
                </a:moveTo>
                <a:lnTo>
                  <a:pt x="3673804" y="0"/>
                </a:lnTo>
                <a:lnTo>
                  <a:pt x="3673804" y="3789023"/>
                </a:lnTo>
                <a:lnTo>
                  <a:pt x="0" y="3789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386" t="-3937" r="-13295" b="-1307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306391" y="1602468"/>
            <a:ext cx="4247948" cy="3464622"/>
          </a:xfrm>
          <a:custGeom>
            <a:avLst/>
            <a:gdLst/>
            <a:ahLst/>
            <a:cxnLst/>
            <a:rect l="l" t="t" r="r" b="b"/>
            <a:pathLst>
              <a:path w="4247948" h="3464622">
                <a:moveTo>
                  <a:pt x="0" y="0"/>
                </a:moveTo>
                <a:lnTo>
                  <a:pt x="4247948" y="0"/>
                </a:lnTo>
                <a:lnTo>
                  <a:pt x="4247948" y="3464622"/>
                </a:lnTo>
                <a:lnTo>
                  <a:pt x="0" y="34646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131" t="-51854" r="-30131" b="-4464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8188922" y="3214192"/>
            <a:ext cx="2713166" cy="2713166"/>
          </a:xfrm>
          <a:custGeom>
            <a:avLst/>
            <a:gdLst/>
            <a:ahLst/>
            <a:cxnLst/>
            <a:rect l="l" t="t" r="r" b="b"/>
            <a:pathLst>
              <a:path w="2713166" h="2713166">
                <a:moveTo>
                  <a:pt x="0" y="0"/>
                </a:moveTo>
                <a:lnTo>
                  <a:pt x="2713166" y="0"/>
                </a:lnTo>
                <a:lnTo>
                  <a:pt x="2713166" y="2713166"/>
                </a:lnTo>
                <a:lnTo>
                  <a:pt x="0" y="2713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226622" y="954107"/>
            <a:ext cx="6995523" cy="103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2"/>
              </a:lnSpc>
            </a:pPr>
            <a:r>
              <a:rPr lang="en-US" sz="7772" spc="357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HARDWARE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31401" y="4249387"/>
            <a:ext cx="2597929" cy="81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Buzzer passif</a:t>
            </a:r>
          </a:p>
          <a:p>
            <a:pPr algn="ctr">
              <a:lnSpc>
                <a:spcPts val="3270"/>
              </a:lnSpc>
            </a:pPr>
            <a:endParaRPr lang="en-US" sz="2725" b="1">
              <a:solidFill>
                <a:srgbClr val="04060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924702" y="7889886"/>
            <a:ext cx="2597929" cy="81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connecteurs </a:t>
            </a:r>
          </a:p>
          <a:p>
            <a:pPr algn="ctr">
              <a:lnSpc>
                <a:spcPts val="3270"/>
              </a:lnSpc>
            </a:pPr>
            <a:endParaRPr lang="en-US" sz="2725" b="1">
              <a:solidFill>
                <a:srgbClr val="04060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86764" y="4161924"/>
            <a:ext cx="2597929" cy="81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Idr photorésistant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28694" y="7201755"/>
            <a:ext cx="2597929" cy="40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725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leds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88922" y="6019936"/>
            <a:ext cx="2813123" cy="138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310" b="1">
                <a:solidFill>
                  <a:srgbClr val="04060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Capteur Temperature et d’humidité : DHT 11</a:t>
            </a:r>
          </a:p>
          <a:p>
            <a:pPr algn="ctr">
              <a:lnSpc>
                <a:spcPts val="2772"/>
              </a:lnSpc>
            </a:pPr>
            <a:endParaRPr lang="en-US" sz="2310" b="1">
              <a:solidFill>
                <a:srgbClr val="040606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  <p:transition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449079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755782" y="2202244"/>
            <a:ext cx="5675718" cy="5882511"/>
          </a:xfrm>
          <a:custGeom>
            <a:avLst/>
            <a:gdLst/>
            <a:ahLst/>
            <a:cxnLst/>
            <a:rect l="l" t="t" r="r" b="b"/>
            <a:pathLst>
              <a:path w="5675718" h="5882511">
                <a:moveTo>
                  <a:pt x="0" y="0"/>
                </a:moveTo>
                <a:lnTo>
                  <a:pt x="5675717" y="0"/>
                </a:lnTo>
                <a:lnTo>
                  <a:pt x="5675717" y="5882512"/>
                </a:lnTo>
                <a:lnTo>
                  <a:pt x="0" y="5882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160" b="-548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6909681" y="2202244"/>
            <a:ext cx="4852234" cy="5882511"/>
          </a:xfrm>
          <a:custGeom>
            <a:avLst/>
            <a:gdLst/>
            <a:ahLst/>
            <a:cxnLst/>
            <a:rect l="l" t="t" r="r" b="b"/>
            <a:pathLst>
              <a:path w="4852234" h="5882511">
                <a:moveTo>
                  <a:pt x="0" y="0"/>
                </a:moveTo>
                <a:lnTo>
                  <a:pt x="4852234" y="0"/>
                </a:lnTo>
                <a:lnTo>
                  <a:pt x="4852234" y="5882512"/>
                </a:lnTo>
                <a:lnTo>
                  <a:pt x="0" y="5882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2072" r="-21110" b="-1112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2240097" y="2202244"/>
            <a:ext cx="5019203" cy="5882511"/>
          </a:xfrm>
          <a:custGeom>
            <a:avLst/>
            <a:gdLst/>
            <a:ahLst/>
            <a:cxnLst/>
            <a:rect l="l" t="t" r="r" b="b"/>
            <a:pathLst>
              <a:path w="5019203" h="5882511">
                <a:moveTo>
                  <a:pt x="0" y="0"/>
                </a:moveTo>
                <a:lnTo>
                  <a:pt x="5019203" y="0"/>
                </a:lnTo>
                <a:lnTo>
                  <a:pt x="5019203" y="5882512"/>
                </a:lnTo>
                <a:lnTo>
                  <a:pt x="0" y="5882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22" t="-9108" b="-1071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5610997" y="853055"/>
            <a:ext cx="7066007" cy="104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7850" spc="361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PROTOTYPE :</a:t>
            </a:r>
          </a:p>
        </p:txBody>
      </p:sp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287034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8188818" y="2346652"/>
            <a:ext cx="9070482" cy="5985358"/>
          </a:xfrm>
          <a:custGeom>
            <a:avLst/>
            <a:gdLst/>
            <a:ahLst/>
            <a:cxnLst/>
            <a:rect l="l" t="t" r="r" b="b"/>
            <a:pathLst>
              <a:path w="9070482" h="5985358">
                <a:moveTo>
                  <a:pt x="0" y="0"/>
                </a:moveTo>
                <a:lnTo>
                  <a:pt x="9070482" y="0"/>
                </a:lnTo>
                <a:lnTo>
                  <a:pt x="9070482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3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905876" y="854817"/>
            <a:ext cx="6932700" cy="103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57391"/>
            <a:ext cx="683761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Importation of libraries to work with the sensors. initialize the variables and assigned each sensor to the pin where it will be connected.</a:t>
            </a:r>
          </a:p>
        </p:txBody>
      </p:sp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287034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8188818" y="2346652"/>
            <a:ext cx="9070482" cy="5985358"/>
          </a:xfrm>
          <a:custGeom>
            <a:avLst/>
            <a:gdLst/>
            <a:ahLst/>
            <a:cxnLst/>
            <a:rect l="l" t="t" r="r" b="b"/>
            <a:pathLst>
              <a:path w="9070482" h="5985358">
                <a:moveTo>
                  <a:pt x="0" y="0"/>
                </a:moveTo>
                <a:lnTo>
                  <a:pt x="9070482" y="0"/>
                </a:lnTo>
                <a:lnTo>
                  <a:pt x="9070482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87" b="-138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905876" y="854817"/>
            <a:ext cx="6932700" cy="103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57391"/>
            <a:ext cx="683761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functions that will read the values ​​from the sensors and give each pin where the sensors are connected its input or output function</a:t>
            </a:r>
          </a:p>
        </p:txBody>
      </p:sp>
    </p:spTree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287034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8188818" y="2346652"/>
            <a:ext cx="9070482" cy="5985358"/>
          </a:xfrm>
          <a:custGeom>
            <a:avLst/>
            <a:gdLst/>
            <a:ahLst/>
            <a:cxnLst/>
            <a:rect l="l" t="t" r="r" b="b"/>
            <a:pathLst>
              <a:path w="9070482" h="5985358">
                <a:moveTo>
                  <a:pt x="0" y="0"/>
                </a:moveTo>
                <a:lnTo>
                  <a:pt x="9070482" y="0"/>
                </a:lnTo>
                <a:lnTo>
                  <a:pt x="9070482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857" b="-1185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905876" y="854817"/>
            <a:ext cx="6932700" cy="103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57391"/>
            <a:ext cx="683761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Measure the values ​​at the sensors to assign them to their variable and then display them in the serial monitor and in the LCD screen</a:t>
            </a:r>
          </a:p>
        </p:txBody>
      </p:sp>
    </p:spTree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7045" y="-593511"/>
            <a:ext cx="24952993" cy="12445305"/>
            <a:chOff x="0" y="0"/>
            <a:chExt cx="33270657" cy="16593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0" y="0"/>
                  </a:moveTo>
                  <a:lnTo>
                    <a:pt x="16635329" y="0"/>
                  </a:lnTo>
                  <a:lnTo>
                    <a:pt x="16635329" y="16593740"/>
                  </a:lnTo>
                  <a:lnTo>
                    <a:pt x="0" y="1659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6635329" y="0"/>
              <a:ext cx="16635329" cy="16593740"/>
            </a:xfrm>
            <a:custGeom>
              <a:avLst/>
              <a:gdLst/>
              <a:ahLst/>
              <a:cxnLst/>
              <a:rect l="l" t="t" r="r" b="b"/>
              <a:pathLst>
                <a:path w="16635329" h="16593740">
                  <a:moveTo>
                    <a:pt x="16635328" y="0"/>
                  </a:moveTo>
                  <a:lnTo>
                    <a:pt x="0" y="0"/>
                  </a:lnTo>
                  <a:lnTo>
                    <a:pt x="0" y="16593740"/>
                  </a:lnTo>
                  <a:lnTo>
                    <a:pt x="16635328" y="16593740"/>
                  </a:lnTo>
                  <a:lnTo>
                    <a:pt x="16635328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782" y="449079"/>
            <a:ext cx="16503518" cy="9780504"/>
            <a:chOff x="0" y="0"/>
            <a:chExt cx="22004691" cy="13040672"/>
          </a:xfrm>
        </p:grpSpPr>
        <p:sp>
          <p:nvSpPr>
            <p:cNvPr id="6" name="Freeform 6"/>
            <p:cNvSpPr/>
            <p:nvPr/>
          </p:nvSpPr>
          <p:spPr>
            <a:xfrm>
              <a:off x="0" y="11574161"/>
              <a:ext cx="22004691" cy="1466511"/>
            </a:xfrm>
            <a:custGeom>
              <a:avLst/>
              <a:gdLst/>
              <a:ahLst/>
              <a:cxnLst/>
              <a:rect l="l" t="t" r="r" b="b"/>
              <a:pathLst>
                <a:path w="22004691" h="1466511">
                  <a:moveTo>
                    <a:pt x="0" y="0"/>
                  </a:moveTo>
                  <a:lnTo>
                    <a:pt x="22004691" y="0"/>
                  </a:lnTo>
                  <a:lnTo>
                    <a:pt x="22004691" y="1466511"/>
                  </a:lnTo>
                  <a:lnTo>
                    <a:pt x="0" y="146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70" r="-227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2004691" cy="11664045"/>
              <a:chOff x="0" y="0"/>
              <a:chExt cx="4274726" cy="22659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74726" cy="226590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6590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65908"/>
                    </a:lnTo>
                    <a:lnTo>
                      <a:pt x="0" y="2265908"/>
                    </a:lnTo>
                    <a:close/>
                  </a:path>
                </a:pathLst>
              </a:custGeom>
              <a:solidFill>
                <a:srgbClr val="052B6B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274726" cy="2304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316067" y="8714896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546667" y="287034"/>
            <a:ext cx="1425267" cy="849815"/>
          </a:xfrm>
          <a:custGeom>
            <a:avLst/>
            <a:gdLst/>
            <a:ahLst/>
            <a:cxnLst/>
            <a:rect l="l" t="t" r="r" b="b"/>
            <a:pathLst>
              <a:path w="1425267" h="849815">
                <a:moveTo>
                  <a:pt x="0" y="0"/>
                </a:moveTo>
                <a:lnTo>
                  <a:pt x="1425266" y="0"/>
                </a:lnTo>
                <a:lnTo>
                  <a:pt x="1425266" y="849815"/>
                </a:lnTo>
                <a:lnTo>
                  <a:pt x="0" y="84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8188818" y="2118487"/>
            <a:ext cx="9070482" cy="6213523"/>
          </a:xfrm>
          <a:custGeom>
            <a:avLst/>
            <a:gdLst/>
            <a:ahLst/>
            <a:cxnLst/>
            <a:rect l="l" t="t" r="r" b="b"/>
            <a:pathLst>
              <a:path w="9070482" h="6213523">
                <a:moveTo>
                  <a:pt x="0" y="0"/>
                </a:moveTo>
                <a:lnTo>
                  <a:pt x="9070482" y="0"/>
                </a:lnTo>
                <a:lnTo>
                  <a:pt x="9070482" y="6213523"/>
                </a:lnTo>
                <a:lnTo>
                  <a:pt x="0" y="6213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15" b="-1168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905876" y="854817"/>
            <a:ext cx="6932700" cy="103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7702" spc="354">
                <a:solidFill>
                  <a:srgbClr val="F4C624"/>
                </a:solidFill>
                <a:latin typeface="Anton"/>
                <a:ea typeface="Anton"/>
                <a:cs typeface="Anton"/>
                <a:sym typeface="Anton"/>
              </a:rPr>
              <a:t>CODE ARDUINO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57391"/>
            <a:ext cx="6837618" cy="360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Alarm system that tells us whether a storm exists or not, as you can see if the pressure is lower than 1012, we have the buzzer with a low frequency and a very rapid flashing of the red LED.</a:t>
            </a:r>
          </a:p>
        </p:txBody>
      </p: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Office PowerPoint</Application>
  <PresentationFormat>Personnalisé</PresentationFormat>
  <Paragraphs>50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Quicksand Bold</vt:lpstr>
      <vt:lpstr>Quicksand</vt:lpstr>
      <vt:lpstr>Anton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station</dc:title>
  <cp:lastModifiedBy>Reda Elmansouri</cp:lastModifiedBy>
  <cp:revision>2</cp:revision>
  <dcterms:created xsi:type="dcterms:W3CDTF">2006-08-16T00:00:00Z</dcterms:created>
  <dcterms:modified xsi:type="dcterms:W3CDTF">2025-01-02T18:27:39Z</dcterms:modified>
  <dc:identifier>DAGaUsKo30A</dc:identifier>
</cp:coreProperties>
</file>